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6858000" cy="9144000"/>
</p:presentation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slide" Target="slides/slide1.xml"/>
  <Relationship Id="rId3" Type="http://schemas.openxmlformats.org/officeDocument/2006/relationships/theme" Target="theme/theme1.xml"/>
</Relationships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16"/>
          <p:cNvSpPr>
            <a:spLocks noGrp="1"/>
          </p:cNvSpPr>
          <p:nvPr>
            <p:ph type="body" idx="16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3" name="Body 17"/>
          <p:cNvSpPr>
            <a:spLocks noGrp="1"/>
          </p:cNvSpPr>
          <p:nvPr>
            <p:ph type="body" idx="17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defRPr sz="4400" kern="1200"/>
      </a:lvl1pPr>
    </p:titleStyle>
    <p:bodyStyle>
      <a:lvl1pPr marL="228600" indent="-228600" algn="l">
        <a:buChar char="•"/>
        <a:defRPr sz="1800" kern="1200">
          <a:solidFill>
            <a:schemeClr val="tx1"/>
          </a:solidFill>
          <a:latin typeface="+mn-lt"/>
        </a:defRPr>
      </a:lvl1pPr>
    </p:bodyStyle>
    <p:otherStyle>
      <a:lvl1pPr>
        <a:defRPr sz="1800"/>
      </a:lvl1pPr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Test text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solidFill>
            <a:schemeClr val="phClr"/>
          </a:solidFill>
        </a:ln>
        <a:ln w="6350">
          <a:solidFill>
            <a:schemeClr val="phClr"/>
          </a:solidFill>
        </a:ln>
        <a:ln w="6350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