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sldIdLst>
    <p:sldId id="256" r:id="rId2"/>
  </p:sldIdLst>
  <p:sldSz cx="8640763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91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053" y="306639"/>
            <a:ext cx="7452658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53" y="1533187"/>
            <a:ext cx="7452658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061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67913" rtl="0" eaLnBrk="1" latinLnBrk="0" hangingPunct="1">
        <a:lnSpc>
          <a:spcPct val="90000"/>
        </a:lnSpc>
        <a:spcBef>
          <a:spcPct val="0"/>
        </a:spcBef>
        <a:buNone/>
        <a:defRPr sz="36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1978" indent="-191978" algn="l" defTabSz="767913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Char char="•"/>
        <a:defRPr sz="2351" kern="1200">
          <a:solidFill>
            <a:schemeClr val="tx1"/>
          </a:solidFill>
          <a:latin typeface="+mn-lt"/>
          <a:ea typeface="+mn-ea"/>
          <a:cs typeface="+mn-cs"/>
        </a:defRPr>
      </a:lvl1pPr>
      <a:lvl2pPr marL="57593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2pPr>
      <a:lvl3pPr marL="95989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34384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72780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211176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49571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879674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26363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3957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791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187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582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1978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3739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769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1652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Down 1">
            <a:extLst>
              <a:ext uri="{FF2B5EF4-FFF2-40B4-BE49-F238E27FC236}">
                <a16:creationId xmlns:a16="http://schemas.microsoft.com/office/drawing/2014/main" id="{166C124F-BA6B-4925-A6FB-F45C651410EE}"/>
              </a:ext>
            </a:extLst>
          </p:cNvPr>
          <p:cNvSpPr/>
          <p:nvPr/>
        </p:nvSpPr>
        <p:spPr>
          <a:xfrm rot="-2700000">
            <a:off x="1016875" y="1437183"/>
            <a:ext cx="2916621" cy="3594538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260000" rIns="2700000" rtlCol="0" anchor="t">
            <a:scene3d>
              <a:camera prst="orthographicFront">
                <a:rot lat="0" lon="0" rev="16200000"/>
              </a:camera>
              <a:lightRig rig="threePt" dir="t"/>
            </a:scene3d>
          </a:bodyPr>
          <a:lstStyle/>
          <a:p>
            <a:r>
              <a:rPr lang="en-US">
                <a:solidFill>
                  <a:schemeClr val="tx1"/>
                </a:solidFill>
              </a:rPr>
              <a:t>a b c d e f g h I j k l m n o p q</a:t>
            </a:r>
          </a:p>
        </p:txBody>
      </p:sp>
    </p:spTree>
    <p:extLst>
      <p:ext uri="{BB962C8B-B14F-4D97-AF65-F5344CB8AC3E}">
        <p14:creationId xmlns:p14="http://schemas.microsoft.com/office/powerpoint/2010/main" val="107836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1">
      <a:majorFont>
        <a:latin typeface="Liberation Sans"/>
        <a:ea typeface=""/>
        <a:cs typeface=""/>
      </a:majorFont>
      <a:minorFont>
        <a:latin typeface="Liberatio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5BE51DD-FEFD-41BD-BC9A-87613D50E9A8}" vid="{4E03261A-CC9A-42E9-97D1-CB20A6695C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Quer24x16</Template>
  <TotalTime>7</TotalTime>
  <Words>17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Liberation Sans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Regina Henschel</dc:creator>
  <cp:lastModifiedBy>Mike Kaganski</cp:lastModifiedBy>
  <cp:revision>4</cp:revision>
  <dcterms:created xsi:type="dcterms:W3CDTF">2019-10-17T11:30:12Z</dcterms:created>
  <dcterms:modified xsi:type="dcterms:W3CDTF">2026-03-10T07:28:47Z</dcterms:modified>
</cp:coreProperties>
</file>