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1348" autoAdjust="0"/>
    <p:restoredTop sz="86438"/>
  </p:normalViewPr>
  <p:slideViewPr>
    <p:cSldViewPr snapToGrid="0">
      <p:cViewPr varScale="1">
        <p:scale>
          <a:sx n="95" d="100"/>
          <a:sy n="95" d="100"/>
        </p:scale>
        <p:origin x="752" y="48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10C456-0794-41BC-A366-725926212A6D}" type="datetimeFigureOut">
              <a:rPr lang="de-DE" smtClean="0"/>
              <a:t>24.02.26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4D8F2A-5D31-4672-A28F-69F826E52FB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008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8287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Kernaussage:</a:t>
            </a:r>
          </a:p>
          <a:p>
            <a:pPr marL="0" marR="0" lvl="0" indent="0" algn="l" defTabSz="18287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2400" dirty="0"/>
          </a:p>
          <a:p>
            <a:r>
              <a:rPr lang="de-DE" dirty="0"/>
              <a:t>wenn wir ein solch prozessorientiertes Vorgehen anstreben, hat das natürlich Implikationen auf die Arbeitsstruktur im Projekt.</a:t>
            </a:r>
          </a:p>
          <a:p>
            <a:r>
              <a:rPr lang="de-DE" dirty="0"/>
              <a:t>Klar ist,</a:t>
            </a:r>
            <a:r>
              <a:rPr lang="de-DE" baseline="0" dirty="0"/>
              <a:t> dass das Projekt ein BR-Projekt ist, dass inhaltlich vom BR-getrieben und von der Geschäftsleitung in den zentralen Eckpunkten gesteuert ist. Dementsprechend steht der LA unter Leitung von Frau Rapp mit Vertreterinnen und Vertretern der GeSi ganz oben</a:t>
            </a:r>
          </a:p>
          <a:p>
            <a:r>
              <a:rPr lang="de-DE" baseline="0" dirty="0"/>
              <a:t>….</a:t>
            </a:r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/>
              <a:t>GeSi-Präsentation "Neue Stellensystematik für den BR"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/>
              <a:t>07.03.2022</a:t>
            </a:r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41445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Inhalt mit Überschrift – 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B1F5D97-7F9D-E04F-900D-066AF34BD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Bayerischer Rundfunk | 03.2022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FC28DFA-714A-744F-822F-05F525778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 baseline="0"/>
            </a:lvl1pPr>
          </a:lstStyle>
          <a:p>
            <a:r>
              <a:rPr lang="de-DE" dirty="0"/>
              <a:t>Neue Stellensystematik für den BR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F103C02-8B10-BD47-AA3D-1D64B3F5A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67DB2-6108-F54A-85C5-30626AC86E27}" type="slidenum">
              <a:rPr lang="de-DE"/>
              <a:pPr/>
              <a:t>‹#›</a:t>
            </a:fld>
            <a:endParaRPr lang="de-DE"/>
          </a:p>
        </p:txBody>
      </p:sp>
      <p:sp>
        <p:nvSpPr>
          <p:cNvPr id="10" name="Textplatzhalter 5">
            <a:extLst>
              <a:ext uri="{FF2B5EF4-FFF2-40B4-BE49-F238E27FC236}">
                <a16:creationId xmlns:a16="http://schemas.microsoft.com/office/drawing/2014/main" id="{E2B36B6A-3583-8B49-A6BA-3D6E713C640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58855" y="656432"/>
            <a:ext cx="10874289" cy="1080000"/>
          </a:xfrm>
        </p:spPr>
        <p:txBody>
          <a:bodyPr/>
          <a:lstStyle>
            <a:lvl1pPr>
              <a:lnSpc>
                <a:spcPct val="100000"/>
              </a:lnSpc>
              <a:defRPr sz="3000" baseline="0">
                <a:solidFill>
                  <a:schemeClr val="tx1"/>
                </a:solidFill>
                <a:latin typeface="TheSans C4s ExtraBold" panose="020B0402050302020203" pitchFamily="34" charset="77"/>
              </a:defRPr>
            </a:lvl1pPr>
          </a:lstStyle>
          <a:p>
            <a:pPr lvl="0"/>
            <a:r>
              <a:rPr lang="de-DE"/>
              <a:t>Überschrift 60 Pt</a:t>
            </a:r>
          </a:p>
        </p:txBody>
      </p:sp>
      <p:sp>
        <p:nvSpPr>
          <p:cNvPr id="12" name="Inhaltsplatzhalter 6">
            <a:extLst>
              <a:ext uri="{FF2B5EF4-FFF2-40B4-BE49-F238E27FC236}">
                <a16:creationId xmlns:a16="http://schemas.microsoft.com/office/drawing/2014/main" id="{2AC28B27-E5F4-7F4C-8DEC-0B68D2D67C8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58856" y="1939924"/>
            <a:ext cx="10874288" cy="4478338"/>
          </a:xfrm>
          <a:noFill/>
        </p:spPr>
        <p:txBody>
          <a:bodyPr/>
          <a:lstStyle>
            <a:lvl1pPr marL="324000" indent="-324000" defTabSz="324000">
              <a:buFont typeface="Arial" panose="020B0604020202020204" pitchFamily="34" charset="0"/>
              <a:buChar char="•"/>
              <a:tabLst>
                <a:tab pos="324000" algn="l"/>
              </a:tabLst>
              <a:defRPr/>
            </a:lvl1pPr>
          </a:lstStyle>
          <a:p>
            <a:pPr lvl="0"/>
            <a:r>
              <a:rPr lang="de-DE"/>
              <a:t>Mastertextformat bearbeiten 60 Pt</a:t>
            </a:r>
          </a:p>
        </p:txBody>
      </p:sp>
    </p:spTree>
    <p:extLst>
      <p:ext uri="{BB962C8B-B14F-4D97-AF65-F5344CB8AC3E}">
        <p14:creationId xmlns:p14="http://schemas.microsoft.com/office/powerpoint/2010/main" val="3703738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BB8834-EDB3-4DAC-9F89-4A9C0A184B0C}" type="datetimeFigureOut">
              <a:rPr lang="de-DE" smtClean="0"/>
              <a:t>24.02.26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3449D-39B9-40EF-AE92-3B62BC5D893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7907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Gerader Verbinder 43"/>
          <p:cNvCxnSpPr>
            <a:cxnSpLocks/>
            <a:stCxn id="52" idx="0"/>
          </p:cNvCxnSpPr>
          <p:nvPr/>
        </p:nvCxnSpPr>
        <p:spPr>
          <a:xfrm flipV="1">
            <a:off x="5738552" y="3898134"/>
            <a:ext cx="1923115" cy="422114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Tabelle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349918"/>
              </p:ext>
            </p:extLst>
          </p:nvPr>
        </p:nvGraphicFramePr>
        <p:xfrm>
          <a:off x="3611699" y="4320248"/>
          <a:ext cx="4253706" cy="1395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6492">
                  <a:extLst>
                    <a:ext uri="{9D8B030D-6E8A-4147-A177-3AD203B41FA5}">
                      <a16:colId xmlns:a16="http://schemas.microsoft.com/office/drawing/2014/main" val="1000397107"/>
                    </a:ext>
                  </a:extLst>
                </a:gridCol>
                <a:gridCol w="1817214">
                  <a:extLst>
                    <a:ext uri="{9D8B030D-6E8A-4147-A177-3AD203B41FA5}">
                      <a16:colId xmlns:a16="http://schemas.microsoft.com/office/drawing/2014/main" val="2745933499"/>
                    </a:ext>
                  </a:extLst>
                </a:gridCol>
              </a:tblGrid>
              <a:tr h="315840">
                <a:tc gridSpan="2">
                  <a:txBody>
                    <a:bodyPr/>
                    <a:lstStyle/>
                    <a:p>
                      <a:pPr algn="ctr"/>
                      <a:endParaRPr kumimoji="0" lang="de-DE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2F2F2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000" marR="18000" marT="36000" marB="3600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571500" indent="-571500" algn="ctr">
                        <a:buFontTx/>
                        <a:buChar char="-"/>
                      </a:pPr>
                      <a:endParaRPr lang="de-DE" sz="2400" dirty="0"/>
                    </a:p>
                  </a:txBody>
                  <a:tcPr marL="36000" marR="36000" marT="72000" marB="7200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8273983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pPr marL="571500" indent="-304800" algn="l">
                        <a:buFontTx/>
                        <a:buChar char="-"/>
                      </a:pPr>
                      <a:endParaRPr lang="de-DE" sz="1400" dirty="0"/>
                    </a:p>
                  </a:txBody>
                  <a:tcPr marL="18000" marR="18000" marT="36000" marB="3600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400" b="1" kern="1200" dirty="0">
                        <a:solidFill>
                          <a:srgbClr val="F2F2F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000" marR="18000" marT="36000" marB="3600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9853013"/>
                  </a:ext>
                </a:extLst>
              </a:tr>
            </a:tbl>
          </a:graphicData>
        </a:graphic>
      </p:graphicFrame>
      <p:sp>
        <p:nvSpPr>
          <p:cNvPr id="76" name="Geschweifte Klammer rechts 75"/>
          <p:cNvSpPr/>
          <p:nvPr/>
        </p:nvSpPr>
        <p:spPr>
          <a:xfrm>
            <a:off x="5885736" y="4769585"/>
            <a:ext cx="62103" cy="828000"/>
          </a:xfrm>
          <a:prstGeom prst="rightBrac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sz="900"/>
          </a:p>
        </p:txBody>
      </p:sp>
    </p:spTree>
    <p:extLst>
      <p:ext uri="{BB962C8B-B14F-4D97-AF65-F5344CB8AC3E}">
        <p14:creationId xmlns:p14="http://schemas.microsoft.com/office/powerpoint/2010/main" val="1965676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77F2AF53-DF12-4184-9E5F-4BB596C6EF91}" vid="{1FC2CE78-178A-4427-BD05-51F8EF11D5BE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</TotalTime>
  <Words>72</Words>
  <Application>Microsoft Macintosh PowerPoint</Application>
  <PresentationFormat>Widescreen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TheSans C4s ExtraBold</vt:lpstr>
      <vt:lpstr>Office</vt:lpstr>
      <vt:lpstr>PowerPoint Presentation</vt:lpstr>
    </vt:vector>
  </TitlesOfParts>
  <Company>Bayerischer Rundfunk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Steuler, Helmut</dc:creator>
  <cp:lastModifiedBy>karthikgodha@outlook.com</cp:lastModifiedBy>
  <cp:revision>2</cp:revision>
  <dcterms:created xsi:type="dcterms:W3CDTF">2022-03-04T12:34:03Z</dcterms:created>
  <dcterms:modified xsi:type="dcterms:W3CDTF">2026-02-24T12:00:11Z</dcterms:modified>
</cp:coreProperties>
</file>