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Default Extension="fntdata" ContentType="application/x-fontdata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metadata/core-properties" Target="docProps/core.xml"/>
  <Relationship Id="rId2" Type="http://schemas.openxmlformats.org/officeDocument/2006/relationships/extended-properties" Target="docProps/app.xml"/>
  <Relationship Id="rId3" Type="http://schemas.openxmlformats.org/officeDocument/2006/relationships/officeDocument" Target="ppt/presentation.xml"/>
</Relationships>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7559675"/>
  <p:notesSz cx="7559675" cy="10691813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
  <Relationship Id="rId1" Type="http://schemas.openxmlformats.org/officeDocument/2006/relationships/theme" Target="theme/theme1.xml"/>
  <Relationship Id="rId2" Type="http://schemas.openxmlformats.org/officeDocument/2006/relationships/slideMaster" Target="slideMasters/slideMaster1.xml"/>
  <Relationship Id="rId3" Type="http://schemas.openxmlformats.org/officeDocument/2006/relationships/slide" Target="slides/slide1.xml"/>
  <Relationship Id="rId4" Type="http://schemas.openxmlformats.org/officeDocument/2006/relationships/presProps" Target="presProps.xml"/>
</Relationships>

</file>

<file path=ppt/slideLayouts/_rels/slideLayout1.xml.rels><?xml version="1.0" encoding="UTF-8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Chart" preserve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214640" y="2930400"/>
            <a:ext cx="860760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ctr">
              <a:buNone/>
            </a:pPr>
            <a:endParaRPr lang="de-DE" sz="32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740520" y="2101680"/>
            <a:ext cx="8607600" cy="2713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indent="0" algn="l">
              <a:spcAft>
                <a:spcPts val="1701"/>
              </a:spcAft>
              <a:buNone/>
              <a:tabLst>
                <a:tab pos="1080000" algn="dec"/>
              </a:tabLst>
            </a:pPr>
            <a:endParaRPr lang="de-DE" sz="24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/>
          </p:nvPr>
        </p:nvSpPr>
        <p:spPr>
          <a:xfrm>
            <a:off x="740520" y="2101680"/>
            <a:ext cx="8607600" cy="2713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indent="0" algn="l">
              <a:spcAft>
                <a:spcPts val="1701"/>
              </a:spcAft>
              <a:buNone/>
              <a:tabLst>
                <a:tab pos="1080000" algn="dec"/>
              </a:tabLst>
            </a:pPr>
            <a:endParaRPr lang="de-DE" sz="24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
  <Relationship Id="rId1" Type="http://schemas.openxmlformats.org/officeDocument/2006/relationships/theme" Target="../theme/theme1.xml"/>
  <Relationship Id="rId2" Type="http://schemas.openxmlformats.org/officeDocument/2006/relationships/slideLayout" Target="../slideLayouts/slideLayout1.xml"/>
</Relationships>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214640" y="2930400"/>
            <a:ext cx="860760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 lang="de-DE" sz="3200" b="1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</a:pPr>
            <a:r>
              <a:rPr lang="de-DE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de-DE" sz="32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740520" y="2101680"/>
            <a:ext cx="8607600" cy="2713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lstStyle>
            <a:lvl1pPr algn="l">
              <a:spcAft>
                <a:spcPts val="17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1080000" algn="dec"/>
              </a:tabLst>
              <a:defRPr lang="de-DE" sz="2400" b="1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marL="576000" lvl="1" indent="-360000" algn="l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  <a:defRPr lang="de-DE" sz="16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marL="936000" lvl="2" indent="-216000" algn="l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marL="1728000" lvl="3" indent="-216000" algn="l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  <a:def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marL="2160000" lvl="4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marL="2592000" lvl="5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marL="3024000" lvl="6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216000" indent="-216000" algn="l">
              <a:spcAft>
                <a:spcPts val="17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1080000" algn="dec"/>
              </a:tabLst>
            </a:pPr>
            <a:r>
              <a:rPr lang="de-DE" sz="24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de-DE" sz="24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576000" lvl="1" indent="-360000" algn="l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de-DE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36000" lvl="2" indent="-216000" algn="l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
  <Relationship Id="rId1" Type="http://schemas.openxmlformats.org/officeDocument/2006/relationships/slideLayout" Target="../slideLayouts/slideLayout1.xml"/>
</Relationships>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/>
          </p:nvPr>
        </p:nvSpPr>
        <p:spPr>
          <a:xfrm>
            <a:off x="4354200" y="1044000"/>
            <a:ext cx="5513040" cy="6062400"/>
          </a:xfrm>
          <a:prstGeom prst="rect">
            <a:avLst/>
          </a:prstGeom>
          <a:noFill/>
          <a:ln w="108000">
            <a:solidFill>
              <a:srgbClr val="000000"/>
            </a:solidFill>
            <a:round/>
          </a:ln>
        </p:spPr>
        <p:txBody>
          <a:bodyPr lIns="54000" tIns="54000" rIns="54000" bIns="54000" anchor="t">
            <a:spAutoFit/>
          </a:bodyPr>
          <a:p>
            <a:pPr indent="0" algn="l">
              <a:spcAft>
                <a:spcPts val="1701"/>
              </a:spcAft>
              <a:buNone/>
              <a:tabLst>
                <a:tab pos="1080000" algn="dec"/>
              </a:tabLst>
            </a:pPr>
            <a:r>
              <a:rPr lang="de-DE" sz="24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KKKKKK</a:t>
            </a:r>
            <a:br>
              <a:rPr sz="1400"/>
            </a:br>
            <a:endParaRPr lang="de-DE" sz="24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 algn="l">
              <a:spcAft>
                <a:spcPts val="17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1080000" algn="dec"/>
              </a:tabLst>
            </a:pPr>
            <a:r>
              <a:rPr lang="de-DE" sz="24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EEEEEEEE</a:t>
            </a:r>
            <a:endParaRPr lang="de-DE" sz="24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576000" lvl="1" indent="-360000" algn="l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KKKKKKKK</a:t>
            </a:r>
            <a:endParaRPr lang="de-DE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576000" lvl="1" indent="-360000" algn="l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LLLLLLLLLL</a:t>
            </a:r>
            <a:endParaRPr lang="de-DE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576000" lvl="1" indent="-360000" algn="l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MMMMMMM</a:t>
            </a:r>
            <a:endParaRPr lang="de-DE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576000" lvl="1" indent="-360000" algn="l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NNNNNNNNN</a:t>
            </a:r>
            <a:endParaRPr lang="de-DE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792000" indent="0" algn="l">
              <a:spcAft>
                <a:spcPts val="1701"/>
              </a:spcAft>
              <a:buNone/>
              <a:tabLst>
                <a:tab pos="1080000" algn="dec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AAAAAAAA</a:t>
            </a:r>
            <a:br>
              <a:rPr sz="1400"/>
            </a:b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BBBB BBBBB CCCCC CCCC CCC DDDD DDDDD EEEE EEEE FFFF</a:t>
            </a:r>
            <a:endParaRPr lang="de-DE" sz="14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l">
              <a:spcAft>
                <a:spcPts val="1701"/>
              </a:spcAft>
              <a:buNone/>
              <a:tabLst>
                <a:tab pos="1080000" algn="dec"/>
              </a:tabLst>
            </a:pPr>
            <a:endParaRPr lang="de-DE" sz="24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l">
              <a:spcAft>
                <a:spcPts val="1701"/>
              </a:spcAft>
              <a:buNone/>
              <a:tabLst>
                <a:tab pos="1080000" algn="dec"/>
              </a:tabLst>
            </a:pPr>
            <a:r>
              <a:rPr lang="de-DE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IIIIIIIII IIII JJJJJ JJJJJ JJJJ KKKKK LLLL MMMMM NNNNN</a:t>
            </a:r>
            <a:endParaRPr lang="de-DE" sz="24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l">
              <a:spcAft>
                <a:spcPts val="1701"/>
              </a:spcAft>
              <a:buNone/>
              <a:tabLst>
                <a:tab pos="1080000" algn="dec"/>
              </a:tabLst>
            </a:pPr>
            <a:r>
              <a:rPr lang="de-DE" sz="2400" b="1" u="none" strike="noStrike">
                <a:solidFill>
                  <a:srgbClr val="FF0000"/>
                </a:solidFill>
                <a:effectLst/>
                <a:uFillTx/>
                <a:latin typeface="Arial"/>
              </a:rPr>
              <a:t>EEEEEE EEEE FFFF GGGGG HHHH IIII JJJJ KKKK LLL MMMM WWWW</a:t>
            </a:r>
            <a:endParaRPr lang="de-DE" sz="24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1478</TotalTime>
  <Application>Collabora_Office/25.04.8.0$Linux_X86_64 LibreOffice_project/338b4e617f96538763f215c32ca0b39a1060ab94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2024-04-23T16:41:16Z</dcterms:created>
  <dc:creator/>
  <dc:description/>
  <dc:language>en-US</dc:language>
  <cp:lastModifiedBy/>
  <cp:lastPrinted>2024-12-11T14:41:27Z</cp:lastPrinted>
  <dcterms:modified xsi:type="dcterms:W3CDTF">2025-11-14T20:57:22Z</dcterms:modified>
  <cp:revision>136</cp:revision>
  <dc:subject/>
  <dc:title/>
</cp:coreProperties>
</file>