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theme" Target="theme/theme1.xml"/>
</Relationship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t90_L1cm"/>
          <p:cNvSpPr/>
          <p:nvPr/>
        </p:nvSpPr>
        <p:spPr>
          <a:xfrm>
            <a:off x="720000" y="200000"/>
            <a:ext cx="1800000" cy="1080000"/>
          </a:xfrm>
          <a:prstGeom prst="rect">
            <a:avLst/>
          </a:prstGeom>
          <a:solidFill>
            <a:srgbClr val="4472C4"/>
          </a:solidFill>
        </p:spPr>
        <p:txBody>
          <a:bodyPr rot="5400000" lIns="360000" tIns="0" rIns="0" bIns="0"/>
          <a:lstStyle/>
          <a:p>
            <a:r>
              <a:rPr lang="en-US" dirty="0"/>
              <a:t>Text</a:t>
            </a:r>
          </a:p>
        </p:txBody>
      </p:sp>
      <p:sp>
        <p:nvSpPr>
          <p:cNvPr id="3" name="Rot90_T2cm"/>
          <p:cNvSpPr/>
          <p:nvPr/>
        </p:nvSpPr>
        <p:spPr>
          <a:xfrm>
            <a:off x="720000" y="1400000"/>
            <a:ext cx="1800000" cy="1080000"/>
          </a:xfrm>
          <a:prstGeom prst="rect">
            <a:avLst/>
          </a:prstGeom>
          <a:solidFill>
            <a:srgbClr val="4472C4"/>
          </a:solidFill>
        </p:spPr>
        <p:txBody>
          <a:bodyPr rot="5400000" lIns="0" tIns="720000" rIns="0" bIns="0"/>
          <a:lstStyle/>
          <a:p>
            <a:r>
              <a:rPr lang="en-US" dirty="0"/>
              <a:t>Text</a:t>
            </a:r>
          </a:p>
        </p:txBody>
      </p:sp>
      <p:sp>
        <p:nvSpPr>
          <p:cNvPr id="4" name="Rot270_L1cm"/>
          <p:cNvSpPr/>
          <p:nvPr/>
        </p:nvSpPr>
        <p:spPr>
          <a:xfrm>
            <a:off x="720000" y="2600000"/>
            <a:ext cx="1800000" cy="1080000"/>
          </a:xfrm>
          <a:prstGeom prst="rect">
            <a:avLst/>
          </a:prstGeom>
          <a:solidFill>
            <a:srgbClr val="4472C4"/>
          </a:solidFill>
        </p:spPr>
        <p:txBody>
          <a:bodyPr rot="16200000" lIns="360000" tIns="0" rIns="0" bIns="0"/>
          <a:lstStyle/>
          <a:p>
            <a:r>
              <a:rPr lang="en-US" dirty="0"/>
              <a:t>Text</a:t>
            </a:r>
          </a:p>
        </p:txBody>
      </p:sp>
      <p:sp>
        <p:nvSpPr>
          <p:cNvPr id="5" name="Rot180_L1cm"/>
          <p:cNvSpPr/>
          <p:nvPr/>
        </p:nvSpPr>
        <p:spPr>
          <a:xfrm>
            <a:off x="720000" y="3800000"/>
            <a:ext cx="1800000" cy="1080000"/>
          </a:xfrm>
          <a:prstGeom prst="rect">
            <a:avLst/>
          </a:prstGeom>
          <a:solidFill>
            <a:srgbClr val="4472C4"/>
          </a:solidFill>
        </p:spPr>
        <p:txBody>
          <a:bodyPr rot="10800000" lIns="360000" tIns="0" rIns="0" bIns="0"/>
          <a:lstStyle/>
          <a:p>
            <a:r>
              <a:rPr lang="en-US" dirty="0"/>
              <a:t>Text</a:t>
            </a:r>
          </a:p>
        </p:txBody>
      </p:sp>
      <p:sp>
        <p:nvSpPr>
          <p:cNvPr id="6" name="NoRot_L1cm"/>
          <p:cNvSpPr/>
          <p:nvPr/>
        </p:nvSpPr>
        <p:spPr>
          <a:xfrm>
            <a:off x="720000" y="5000000"/>
            <a:ext cx="1800000" cy="1080000"/>
          </a:xfrm>
          <a:prstGeom prst="rect">
            <a:avLst/>
          </a:prstGeom>
          <a:solidFill>
            <a:srgbClr val="4472C4"/>
          </a:solidFill>
        </p:spPr>
        <p:txBody>
          <a:bodyPr lIns="360000" tIns="0" rIns="0" bIns="0"/>
          <a:lstStyle/>
          <a:p>
            <a:r>
              <a:rPr lang="en-US" dirty="0"/>
              <a:t>Text</a:t>
            </a:r>
          </a:p>
        </p:txBody>
      </p:sp>
      <p:sp>
        <p:nvSpPr>
          <p:cNvPr id="7" name="Vert270_DefaultIns"/>
          <p:cNvSpPr/>
          <p:nvPr/>
        </p:nvSpPr>
        <p:spPr>
          <a:xfrm>
            <a:off x="720000" y="6200000"/>
            <a:ext cx="1800000" cy="1080000"/>
          </a:xfrm>
          <a:prstGeom prst="rect">
            <a:avLst/>
          </a:prstGeom>
          <a:solidFill>
            <a:srgbClr val="4472C4"/>
          </a:solidFill>
        </p:spPr>
        <p:txBody>
          <a:bodyPr vert="vert270" rtlCol="0" anchor="ctr"/>
          <a:lstStyle/>
          <a:p>
            <a:r>
              <a:rPr lang="en-US" dirty="0"/>
              <a:t>Text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solidFill>
            <a:schemeClr val="phClr"/>
          </a:solidFill>
        </a:ln>
        <a:ln w="12700">
          <a:solidFill>
            <a:schemeClr val="phClr"/>
          </a:solidFill>
        </a:ln>
        <a:ln w="19050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