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32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766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/>
          <p:nvPr/>
        </p:nvSpPr>
        <p:spPr>
          <a:xfrm>
            <a:off x="2718000" y="1995615"/>
            <a:ext cx="3708000" cy="2866770"/>
          </a:xfrm>
          <a:noFill/>
          <a:ln w="0">
            <a:noFill/>
          </a:ln>
        </p:spPr>
        <p:txBody>
          <a:bodyPr lIns="90000" tIns="45000" rIns="90000" bIns="45000" anchor="t">
            <a:spAutoFit/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dirty="0"/>
              <a:t>Vertical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0">
      <a:majorFont>
        <a:latin typeface="Liberation Sans"/>
        <a:ea typeface=""/>
        <a:cs typeface=""/>
      </a:majorFont>
      <a:minorFont>
        <a:latin typeface="Liberatio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Mike Kaganski</dc:creator>
  <cp:lastModifiedBy>Mike Kaganski</cp:lastModifiedBy>
  <cp:revision>11</cp:revision>
  <dcterms:modified xsi:type="dcterms:W3CDTF">2026-03-09T06:27:09Z</dcterms:modified>
</cp:coreProperties>
</file>