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82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4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89710-70DF-40F8-A2B9-9434EBD2088F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2446-E778-48A5-B6CD-BB906881C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796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89710-70DF-40F8-A2B9-9434EBD2088F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2446-E778-48A5-B6CD-BB906881C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80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89710-70DF-40F8-A2B9-9434EBD2088F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2446-E778-48A5-B6CD-BB906881C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525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89710-70DF-40F8-A2B9-9434EBD2088F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2446-E778-48A5-B6CD-BB906881C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18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89710-70DF-40F8-A2B9-9434EBD2088F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2446-E778-48A5-B6CD-BB906881C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061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89710-70DF-40F8-A2B9-9434EBD2088F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2446-E778-48A5-B6CD-BB906881C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14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89710-70DF-40F8-A2B9-9434EBD2088F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2446-E778-48A5-B6CD-BB906881C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548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89710-70DF-40F8-A2B9-9434EBD2088F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2446-E778-48A5-B6CD-BB906881C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463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89710-70DF-40F8-A2B9-9434EBD2088F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2446-E778-48A5-B6CD-BB906881C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268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89710-70DF-40F8-A2B9-9434EBD2088F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2446-E778-48A5-B6CD-BB906881C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841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89710-70DF-40F8-A2B9-9434EBD2088F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62446-E778-48A5-B6CD-BB906881C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393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89710-70DF-40F8-A2B9-9434EBD2088F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62446-E778-48A5-B6CD-BB906881C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94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gradFill>
            <a:gsLst>
              <a:gs pos="0">
                <a:srgbClr val="828282"/>
              </a:gs>
              <a:gs pos="61000">
                <a:schemeClr val="tx1"/>
              </a:gs>
              <a:gs pos="100000">
                <a:schemeClr val="tx1"/>
              </a:gs>
            </a:gsLst>
            <a:path path="circle">
              <a:fillToRect l="50000" t="175000" r="50000" b="-75000"/>
            </a:path>
          </a:gra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test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42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test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2019-01-18T12:14:44Z</dcterms:created>
  <dcterms:modified xsi:type="dcterms:W3CDTF">2019-01-30T13:38:16Z</dcterms:modified>
</cp:coreProperties>
</file>